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4" r:id="rId3"/>
    <p:sldId id="273" r:id="rId4"/>
    <p:sldId id="257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A05F8D-60EC-4198-89AF-EA8D0325BB5D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B31577-0CEF-4BB1-A24B-63660655D32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Съедобные и несъедобные грибы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F:\НЕСЪЕДОБНЫЕ ГРИБЫ\bledn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786058"/>
            <a:ext cx="2893806" cy="3143272"/>
          </a:xfrm>
          <a:prstGeom prst="rect">
            <a:avLst/>
          </a:prstGeom>
          <a:noFill/>
        </p:spPr>
      </p:pic>
      <p:pic>
        <p:nvPicPr>
          <p:cNvPr id="7" name="Picture 2" descr="F:\НЕСЪЕДОБНЫЕ ГРИБЫ\muxomorK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1086970">
            <a:off x="256695" y="3148463"/>
            <a:ext cx="2190400" cy="2000264"/>
          </a:xfrm>
          <a:prstGeom prst="rect">
            <a:avLst/>
          </a:prstGeom>
          <a:noFill/>
        </p:spPr>
      </p:pic>
      <p:pic>
        <p:nvPicPr>
          <p:cNvPr id="8" name="Picture 2" descr="F:\СЪЕДОБНЫЕ ГРИБЫ\dubovik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20110357">
            <a:off x="6158671" y="2899923"/>
            <a:ext cx="251671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подберёзовик</a:t>
            </a:r>
            <a:endParaRPr lang="ru-RU" dirty="0"/>
          </a:p>
        </p:txBody>
      </p:sp>
      <p:pic>
        <p:nvPicPr>
          <p:cNvPr id="8194" name="Picture 2" descr="F:\СЪЕДОБНЫЕ ГРИБЫ\podberezovi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20" y="2071678"/>
            <a:ext cx="4143404" cy="364333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Подберезовик — очень распространенный вид, образует сообщество с различными видами березы. Распространен в Арктике, лесах Европы, Урала, Сибири, Дальнего Востока. Растет в березовых и смешанных лесах, на болотах и в тундрах. Плодоносит с июня по сентябрь. </a:t>
            </a:r>
          </a:p>
          <a:p>
            <a:endParaRPr lang="ru-RU" dirty="0" smtClean="0"/>
          </a:p>
          <a:p>
            <a:r>
              <a:rPr lang="ru-RU" dirty="0" smtClean="0"/>
              <a:t>Шляпка у подберезовика сначала полушаровидная, позднее подушковидная. Окраска может быть сероватая, беловатая, серо-коричневая, </a:t>
            </a:r>
            <a:r>
              <a:rPr lang="ru-RU" dirty="0" err="1" smtClean="0"/>
              <a:t>мышино-серая</a:t>
            </a:r>
            <a:r>
              <a:rPr lang="ru-RU" dirty="0" smtClean="0"/>
              <a:t>, бурая, темно-коричневая, почти черная.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подосиновик</a:t>
            </a:r>
            <a:endParaRPr lang="ru-RU" dirty="0"/>
          </a:p>
        </p:txBody>
      </p:sp>
      <p:pic>
        <p:nvPicPr>
          <p:cNvPr id="9218" name="Picture 2" descr="F:\СЪЕДОБНЫЕ ГРИБЫ\podosinovi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2000240"/>
            <a:ext cx="3857652" cy="385765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Подосиновик — один из самых распространенных в умеренном поясе северного полушария съедобных грибов. По своей питательности и вкусовым качествам он вместе с подберезовиком занимает почетное второе место после белого гриба и рыжика. </a:t>
            </a:r>
          </a:p>
          <a:p>
            <a:endParaRPr lang="ru-RU" dirty="0" smtClean="0"/>
          </a:p>
          <a:p>
            <a:r>
              <a:rPr lang="ru-RU" dirty="0" smtClean="0"/>
              <a:t>Подосиновик распространен в лесах Европы, Урала, Сибири и Дальнего Востока. Плодоносит с июня по сентябрь.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Белый гриб</a:t>
            </a:r>
            <a:endParaRPr lang="ru-RU" dirty="0"/>
          </a:p>
        </p:txBody>
      </p:sp>
      <p:pic>
        <p:nvPicPr>
          <p:cNvPr id="3074" name="Picture 2" descr="F:\СЪЕДОБНЫЕ ГРИБЫ\beli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899" y="1928802"/>
            <a:ext cx="3945473" cy="464347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Он считается одним из наиболее ценных видов грибов. Шляпка белого гриба может достигать 20 см в диаметре. Окраска шляпки очень разнообразная: беловатая, светло-серая. Она может быть желтых, коричневых или бурых тонов, пурпурная, красная, черно-бурая. Растет белый гриб по всей Евразии в умеренной и субарктической зоне. Плодоносит в июне – октябре. </a:t>
            </a:r>
          </a:p>
          <a:p>
            <a:endParaRPr lang="ru-RU" sz="1800" dirty="0" smtClean="0"/>
          </a:p>
          <a:p>
            <a:r>
              <a:rPr lang="ru-RU" sz="1800" dirty="0" smtClean="0"/>
              <a:t>Спутать белый гриб с ядовитыми несъедобными грибами трудно.</a:t>
            </a:r>
            <a:endParaRPr lang="ru-RU" sz="1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рыжик</a:t>
            </a:r>
            <a:endParaRPr lang="ru-RU" dirty="0"/>
          </a:p>
        </p:txBody>
      </p:sp>
      <p:pic>
        <p:nvPicPr>
          <p:cNvPr id="10242" name="Picture 2" descr="F:\СЪЕДОБНЫЕ ГРИБЫ\rizi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034" y="2000240"/>
            <a:ext cx="3857652" cy="414340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Растут рыжики, в основном, в хвойных лесах, особенно в сосновых и еловых. Предпочитают освещенные места: поляны, опушки, молодой лес. Распространен в лесах Европы, Урала, Сибири и Дальнего Востока. Плодоносит с июня по октябрь.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шампиньоны</a:t>
            </a:r>
            <a:endParaRPr lang="ru-RU" dirty="0"/>
          </a:p>
        </p:txBody>
      </p:sp>
      <p:pic>
        <p:nvPicPr>
          <p:cNvPr id="11266" name="Picture 2" descr="F:\СЪЕДОБНЫЕ ГРИБЫ\shampinonObi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2143116"/>
            <a:ext cx="3214710" cy="328614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Шампиньон обыкновенный встречается часто большими группами с начала лета до поздней осени на полях, лугах, выгонах, садах, огородах, лесных полянах, опушках леса.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волнушка</a:t>
            </a:r>
            <a:endParaRPr lang="ru-RU" dirty="0"/>
          </a:p>
        </p:txBody>
      </p:sp>
      <p:pic>
        <p:nvPicPr>
          <p:cNvPr id="12290" name="Picture 2" descr="F:\СЪЕДОБНЫЕ ГРИБЫ\volnushka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648" y="2143116"/>
            <a:ext cx="4183600" cy="364333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Растет повсеместно в лиственных и смешанных лесах под березами, особенно обильно в изреженных хвойно-березовых молодняках с кочковатой поверхностью почвы, покрытой травой.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Отгадай загадки.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434840"/>
          </a:xfrm>
        </p:spPr>
        <p:txBody>
          <a:bodyPr>
            <a:noAutofit/>
          </a:bodyPr>
          <a:lstStyle/>
          <a:p>
            <a:pPr marL="342900" indent="-342900">
              <a:buNone/>
            </a:pPr>
            <a:r>
              <a:rPr lang="ru-RU" sz="1400" dirty="0" smtClean="0"/>
              <a:t>1. Бледная шляпка, юбочка на ножке,</a:t>
            </a:r>
          </a:p>
          <a:p>
            <a:pPr marL="342900" indent="-342900">
              <a:buNone/>
            </a:pPr>
            <a:r>
              <a:rPr lang="ru-RU" sz="1400" dirty="0" smtClean="0"/>
              <a:t> Смотрит свысока – ручки в бока.</a:t>
            </a:r>
          </a:p>
          <a:p>
            <a:pPr marL="342900" indent="-342900">
              <a:buNone/>
            </a:pPr>
            <a:r>
              <a:rPr lang="ru-RU" sz="1400" dirty="0" smtClean="0"/>
              <a:t> Красива и  важна – да никому не нужна.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2.Вдоль лесных дорожек много белых ножек</a:t>
            </a:r>
          </a:p>
          <a:p>
            <a:pPr>
              <a:buNone/>
            </a:pPr>
            <a:r>
              <a:rPr lang="ru-RU" sz="1400" dirty="0" smtClean="0"/>
              <a:t> В шляпках разноцветных, издали приметных. </a:t>
            </a:r>
          </a:p>
          <a:p>
            <a:pPr>
              <a:buNone/>
            </a:pPr>
            <a:r>
              <a:rPr lang="ru-RU" sz="1400" dirty="0" smtClean="0"/>
              <a:t> Кто в серой, кто в зеленой, кто в розовой, кто в желтой</a:t>
            </a:r>
          </a:p>
          <a:p>
            <a:pPr>
              <a:buNone/>
            </a:pPr>
            <a:r>
              <a:rPr lang="ru-RU" sz="1400" dirty="0" smtClean="0"/>
              <a:t> Ты их бери, не мешкай, ведь это –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3.Я в красной шапочке расту среди корней осиновых. </a:t>
            </a:r>
          </a:p>
          <a:p>
            <a:pPr>
              <a:buNone/>
            </a:pPr>
            <a:r>
              <a:rPr lang="ru-RU" sz="1400" dirty="0" smtClean="0"/>
              <a:t> Меня увидишь за версту - зовусь я – ... </a:t>
            </a:r>
          </a:p>
          <a:p>
            <a:pPr>
              <a:buNone/>
            </a:pPr>
            <a:r>
              <a:rPr lang="ru-RU" sz="1400" dirty="0" smtClean="0"/>
              <a:t>4.В шляпке розовой мохнатой, – но не выглядит растяпой. </a:t>
            </a:r>
          </a:p>
          <a:p>
            <a:pPr>
              <a:buNone/>
            </a:pPr>
            <a:r>
              <a:rPr lang="ru-RU" sz="1400" dirty="0" smtClean="0"/>
              <a:t> Будто плюшевое ушко, для соления</a:t>
            </a:r>
            <a:endParaRPr lang="ru-RU" sz="11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5.Под осиною ребятки бегают, играют в прятки.</a:t>
            </a:r>
          </a:p>
          <a:p>
            <a:pPr>
              <a:buNone/>
            </a:pPr>
            <a:r>
              <a:rPr lang="ru-RU" sz="1400" dirty="0" smtClean="0"/>
              <a:t>        Где один покажется – там и другой окажется. </a:t>
            </a:r>
          </a:p>
          <a:p>
            <a:pPr>
              <a:buNone/>
            </a:pPr>
            <a:r>
              <a:rPr lang="ru-RU" sz="1400" dirty="0" smtClean="0"/>
              <a:t>6.Не спорю – не белый, я, братцы, попроще.</a:t>
            </a:r>
          </a:p>
          <a:p>
            <a:pPr>
              <a:buNone/>
            </a:pPr>
            <a:r>
              <a:rPr lang="ru-RU" sz="1400" dirty="0" smtClean="0"/>
              <a:t>        Расту я обычно в берёзовой роще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7.В красной шапке модной, никуда не годный. </a:t>
            </a:r>
          </a:p>
          <a:p>
            <a:pPr>
              <a:buNone/>
            </a:pPr>
            <a:r>
              <a:rPr lang="ru-RU" sz="1400" dirty="0" smtClean="0"/>
              <a:t>Он в лесу стоял, никто его не брал,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8.Что за ребятки на пеньках столпились тесной кучкой </a:t>
            </a:r>
          </a:p>
          <a:p>
            <a:pPr>
              <a:buNone/>
            </a:pPr>
            <a:r>
              <a:rPr lang="ru-RU" sz="1400" dirty="0" smtClean="0"/>
              <a:t>9. И держат зонтики в руках, застигнутые тучкой?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10.Шоколадно-бурый гриб – к скользкой шляпке лист прилип. </a:t>
            </a:r>
          </a:p>
          <a:p>
            <a:pPr>
              <a:buNone/>
            </a:pPr>
            <a:r>
              <a:rPr lang="ru-RU" sz="1400" dirty="0" smtClean="0"/>
              <a:t> Воротник ажурный тонок – гриб такой зовут ... </a:t>
            </a:r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257176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Существует железное правило, которого придерживаются все грибники:</a:t>
            </a:r>
          </a:p>
          <a:p>
            <a:endParaRPr lang="ru-RU" sz="3200" dirty="0" smtClean="0"/>
          </a:p>
          <a:p>
            <a:r>
              <a:rPr lang="ru-RU" sz="3200" dirty="0" smtClean="0"/>
              <a:t>Собирать надо только знакомые грибы! </a:t>
            </a:r>
          </a:p>
          <a:p>
            <a:r>
              <a:rPr lang="ru-RU" sz="3200" dirty="0" smtClean="0"/>
              <a:t>Грибы, которые вызывают сомнения лучше не брать!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Бледная поганка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Растет местами обильно, но чаще встречаются одиночные грибы, особенно в средней полосе, Прибалтике, почти по всей лесостепной зоне. </a:t>
            </a:r>
          </a:p>
          <a:p>
            <a:endParaRPr lang="ru-RU" dirty="0" smtClean="0"/>
          </a:p>
          <a:p>
            <a:r>
              <a:rPr lang="ru-RU" dirty="0" smtClean="0"/>
              <a:t>Растет в дубравах или других лиственных лесах, часто на опушках, просеках, с июня по октябрь. Гриб смертельно ядовитый. Ядовиты все части, даже споры.</a:t>
            </a:r>
            <a:endParaRPr lang="ru-RU" dirty="0"/>
          </a:p>
        </p:txBody>
      </p:sp>
      <p:pic>
        <p:nvPicPr>
          <p:cNvPr id="1026" name="Picture 2" descr="F:\НЕСЪЕДОБНЫЕ ГРИБЫ\bledn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4143404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мухомор</a:t>
            </a:r>
            <a:endParaRPr lang="ru-RU" dirty="0"/>
          </a:p>
        </p:txBody>
      </p:sp>
      <p:pic>
        <p:nvPicPr>
          <p:cNvPr id="2050" name="Picture 2" descr="F:\НЕСЪЕДОБНЫЕ ГРИБЫ\muxomor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8400" y="2214554"/>
            <a:ext cx="3754972" cy="342902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Мухомор красный растет в лиственных, хвойных и смешанных лесах, особенно часто в березняках, часто и обильно, одиночно и большими группами, с июня до осенних заморозков.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ложные опята</a:t>
            </a:r>
            <a:endParaRPr lang="ru-RU" dirty="0"/>
          </a:p>
        </p:txBody>
      </p:sp>
      <p:pic>
        <p:nvPicPr>
          <p:cNvPr id="5122" name="Picture 2" descr="F:\НЕСЪЕДОБНЫЕ ГРИБЫ\sopeno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2000240"/>
            <a:ext cx="3929090" cy="378621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Встречается часто, но не обильно по всей лесной зоне. Грибы растут группами, в которых насчитывается иногда до 50 плодовых тел, сросшихся основаниями ножек. Растут они на гнилой древесине лиственных и хвойных пород, на пнях, у оснований стволов с апреля до октября, но больше всего в августе — сентябре. Гриб ядовитый! При попадании в организм человека вызывает желудочные и кишечные колики.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Поддубовик</a:t>
            </a:r>
            <a:endParaRPr lang="ru-RU" dirty="0"/>
          </a:p>
        </p:txBody>
      </p:sp>
      <p:pic>
        <p:nvPicPr>
          <p:cNvPr id="4098" name="Picture 2" descr="F:\СЪЕДОБНЫЕ ГРИБЫ\dubovi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899" y="1928802"/>
            <a:ext cx="4016911" cy="442915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Поддубовик (дубовик)обыкновенный растет в дубово-смешанных не густых лесах. Очень часто растет на краю леса. </a:t>
            </a:r>
          </a:p>
          <a:p>
            <a:endParaRPr lang="ru-RU" dirty="0" smtClean="0"/>
          </a:p>
          <a:p>
            <a:r>
              <a:rPr lang="ru-RU" dirty="0" smtClean="0"/>
              <a:t>Поддубовик можно найти с середины лета до осени. Это один из самых красивых по внешнему виду и расцветки грибов средней полосы.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Сыроежки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Сыроежки часто встречаются в наших лесах. Однако неопытному человеку трудно ориентироваться в их разнообразии. Представители</a:t>
            </a:r>
            <a:r>
              <a:rPr lang="ru-RU" sz="1200" dirty="0" smtClean="0"/>
              <a:t> </a:t>
            </a:r>
            <a:r>
              <a:rPr lang="ru-RU" sz="1600" dirty="0" smtClean="0"/>
              <a:t>рода сыроежка распространены в европейской части России, в Сибири, на Дальнем Востоке. Кроме того, сыроежки встречаются в Северной Америке. Появляются эти грибы в июле, но особенно их много бывает в августе и сентябре. Сыроежки встречаются в самых разнообразных типах леса. Иногда грибники некоторые сыроежки едят в свежем виде с солью (отсюда и произошло их название).  </a:t>
            </a:r>
            <a:endParaRPr lang="ru-RU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39176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грузди</a:t>
            </a:r>
            <a:endParaRPr lang="ru-RU" dirty="0"/>
          </a:p>
        </p:txBody>
      </p:sp>
      <p:pic>
        <p:nvPicPr>
          <p:cNvPr id="6146" name="Picture 2" descr="F:\СЪЕДОБНЫЕ ГРИБЫ\gruzd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647" y="2059776"/>
            <a:ext cx="4492651" cy="408386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Встречается больше в северной половине лесной зоны России, главным образом в хвойном лесу, преимущественно в молодых ельниках, сосняках и пихтовых лесах, реже в смешанных. Растет не так обильно, как груздь настоящий, но группами с июля, чаще с августа по октябрь.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маслята</a:t>
            </a:r>
            <a:endParaRPr lang="ru-RU" dirty="0"/>
          </a:p>
        </p:txBody>
      </p:sp>
      <p:pic>
        <p:nvPicPr>
          <p:cNvPr id="7170" name="Picture 2" descr="F:\СЪЕДОБНЫЕ ГРИБЫ\Mzernisti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2071678"/>
            <a:ext cx="3643338" cy="378621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Грибы этого рода распространены по всему ареалу сосны в северном полушарии. Некоторые виды маслят встречаются даже в тропиках. Только на территории бывшего Союза известно 15 видов. </a:t>
            </a:r>
          </a:p>
          <a:p>
            <a:endParaRPr lang="ru-RU" dirty="0" smtClean="0"/>
          </a:p>
          <a:p>
            <a:r>
              <a:rPr lang="ru-RU" dirty="0" smtClean="0"/>
              <a:t>Для маслят характерна гладкая, клейкая или слегка слизистая шляпка </a:t>
            </a:r>
            <a:r>
              <a:rPr lang="ru-RU" dirty="0" err="1" smtClean="0"/>
              <a:t>шляпка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910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Поток</vt:lpstr>
      <vt:lpstr>Съедобные и несъедобные грибы</vt:lpstr>
      <vt:lpstr>Презентация PowerPoint</vt:lpstr>
      <vt:lpstr>Бледная поганка</vt:lpstr>
      <vt:lpstr>мухомор</vt:lpstr>
      <vt:lpstr>ложные опята</vt:lpstr>
      <vt:lpstr>                    Поддубовик</vt:lpstr>
      <vt:lpstr>Сыроежки</vt:lpstr>
      <vt:lpstr>грузди</vt:lpstr>
      <vt:lpstr>  маслята</vt:lpstr>
      <vt:lpstr>подберёзовик</vt:lpstr>
      <vt:lpstr>подосиновик</vt:lpstr>
      <vt:lpstr>Белый гриб</vt:lpstr>
      <vt:lpstr>рыжик</vt:lpstr>
      <vt:lpstr>шампиньоны</vt:lpstr>
      <vt:lpstr>волнушка</vt:lpstr>
      <vt:lpstr>               Отгадай загадки.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Кабинет-16_2</dc:creator>
  <cp:lastModifiedBy>KorSchool 4</cp:lastModifiedBy>
  <cp:revision>24</cp:revision>
  <dcterms:created xsi:type="dcterms:W3CDTF">2011-12-03T07:35:56Z</dcterms:created>
  <dcterms:modified xsi:type="dcterms:W3CDTF">2024-05-24T05:46:55Z</dcterms:modified>
</cp:coreProperties>
</file>